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BB69-3C2E-4200-8C6F-7E24BC6EF8ED}" type="datetimeFigureOut">
              <a:rPr lang="es-CO" smtClean="0"/>
              <a:t>13/10/2013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545B-455A-4F2A-8A55-F736458534E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543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BB69-3C2E-4200-8C6F-7E24BC6EF8ED}" type="datetimeFigureOut">
              <a:rPr lang="es-CO" smtClean="0"/>
              <a:t>13/10/2013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545B-455A-4F2A-8A55-F736458534E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1281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BB69-3C2E-4200-8C6F-7E24BC6EF8ED}" type="datetimeFigureOut">
              <a:rPr lang="es-CO" smtClean="0"/>
              <a:t>13/10/2013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545B-455A-4F2A-8A55-F736458534E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1196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BB69-3C2E-4200-8C6F-7E24BC6EF8ED}" type="datetimeFigureOut">
              <a:rPr lang="es-CO" smtClean="0"/>
              <a:t>13/10/2013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545B-455A-4F2A-8A55-F736458534E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7514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BB69-3C2E-4200-8C6F-7E24BC6EF8ED}" type="datetimeFigureOut">
              <a:rPr lang="es-CO" smtClean="0"/>
              <a:t>13/10/2013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545B-455A-4F2A-8A55-F736458534E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038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BB69-3C2E-4200-8C6F-7E24BC6EF8ED}" type="datetimeFigureOut">
              <a:rPr lang="es-CO" smtClean="0"/>
              <a:t>13/10/2013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545B-455A-4F2A-8A55-F736458534E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5426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BB69-3C2E-4200-8C6F-7E24BC6EF8ED}" type="datetimeFigureOut">
              <a:rPr lang="es-CO" smtClean="0"/>
              <a:t>13/10/2013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545B-455A-4F2A-8A55-F736458534E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6951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BB69-3C2E-4200-8C6F-7E24BC6EF8ED}" type="datetimeFigureOut">
              <a:rPr lang="es-CO" smtClean="0"/>
              <a:t>13/10/2013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545B-455A-4F2A-8A55-F736458534E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79650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BB69-3C2E-4200-8C6F-7E24BC6EF8ED}" type="datetimeFigureOut">
              <a:rPr lang="es-CO" smtClean="0"/>
              <a:t>13/10/2013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545B-455A-4F2A-8A55-F736458534E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3450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BB69-3C2E-4200-8C6F-7E24BC6EF8ED}" type="datetimeFigureOut">
              <a:rPr lang="es-CO" smtClean="0"/>
              <a:t>13/10/2013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545B-455A-4F2A-8A55-F736458534E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2586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BB69-3C2E-4200-8C6F-7E24BC6EF8ED}" type="datetimeFigureOut">
              <a:rPr lang="es-CO" smtClean="0"/>
              <a:t>13/10/2013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545B-455A-4F2A-8A55-F736458534E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060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2BB69-3C2E-4200-8C6F-7E24BC6EF8ED}" type="datetimeFigureOut">
              <a:rPr lang="es-CO" smtClean="0"/>
              <a:t>13/10/2013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8545B-455A-4F2A-8A55-F736458534E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237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co/search?q=feudalismo&amp;source=lnms&amp;tbm=isch&amp;sa=X&amp;ei=SLM8UtTeOoiG9QT-l4GADA&amp;ved=0CAkQ_AUoAQ&amp;biw=1366&amp;bih=624&amp;dpr=1#facrc=_&amp;imgdii=_&amp;imgrc=P8lGYMBka33TsM%3A%3ByuidMUtIDzYSpM%3Bhttp%253A%252F%252Fwww.barinas.net.ve%252Fclass%252Fsecureimage.php%253Fi%253D15-3-la-baja-edad-media.jpg%3Bhttp%253A%252F%252Fwww.barinas.net.ve%252Finfopedia%252FARTICULO-1909-El_Feudalismo%253A_Los_Senores_o_el_Imperio_del_Poder--34.htm%3B960%3B72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EDAD MEDIA</a:t>
            </a:r>
            <a:endParaRPr lang="es-CO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O" dirty="0" smtClean="0"/>
              <a:t>Comienza:</a:t>
            </a:r>
          </a:p>
          <a:p>
            <a:r>
              <a:rPr lang="es-CO" dirty="0" smtClean="0"/>
              <a:t>Caída del imperio romano (siglo V año 476)</a:t>
            </a:r>
            <a:endParaRPr lang="es-CO" dirty="0"/>
          </a:p>
          <a:p>
            <a:pPr marL="0" indent="0">
              <a:buNone/>
            </a:pPr>
            <a:r>
              <a:rPr lang="es-CO" dirty="0" smtClean="0"/>
              <a:t>Termina: </a:t>
            </a:r>
          </a:p>
          <a:p>
            <a:r>
              <a:rPr lang="es-CO" dirty="0" smtClean="0"/>
              <a:t>Descubrimiento de América (1492)</a:t>
            </a:r>
          </a:p>
          <a:p>
            <a:r>
              <a:rPr lang="es-CO" dirty="0" smtClean="0"/>
              <a:t>Invención de la imprenta</a:t>
            </a:r>
          </a:p>
          <a:p>
            <a:pPr marL="0" indent="0">
              <a:buNone/>
            </a:pPr>
            <a:endParaRPr lang="es-CO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57729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FEUDALISMO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3"/>
            <a:ext cx="8235846" cy="5040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0798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r>
              <a:rPr lang="es-CO" dirty="0" smtClean="0">
                <a:hlinkClick r:id="rId2"/>
              </a:rPr>
              <a:t>https://www.google.com.co/search?q=feudalismo&amp;source=lnms&amp;tbm=isch&amp;sa=X&amp;ei=SLM8UtTeOoiG9QT-l4GADA&amp;ved=0CAkQ_AUoAQ&amp;biw=1366&amp;bih=624&amp;dpr=1#facrc=_&amp;imgdii=_&amp;imgrc=P8lGYMBka33TsM%3A%3ByuidMUtIDzYSpM%3Bhttp%253A%252F%252Fwww.barinas.net.ve%252Fclass%252Fsecureimage.php%253Fi%253D15-3-la-baja-edad-media.jpg%3Bhttp%253A%252F%252Fwww.barinas.net.ve%252Finfopedia%252FARTICULO-1909-El_Feudalismo%253A_Los_Senores_o_el_Imperio_del_Poder--34.htm%3B960%3B720</a:t>
            </a:r>
            <a:endParaRPr lang="es-C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60648"/>
            <a:ext cx="8948852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854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6725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INQUISICIÓN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664229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37</Words>
  <Application>Microsoft Office PowerPoint</Application>
  <PresentationFormat>Presentación en pantalla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EDAD MEDIA</vt:lpstr>
      <vt:lpstr>FEUDALISMO</vt:lpstr>
      <vt:lpstr>Presentación de PowerPoint</vt:lpstr>
      <vt:lpstr>Presentación de PowerPoint</vt:lpstr>
      <vt:lpstr>INQUISICIÓN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EDAD MEDIA</dc:title>
  <dc:creator>Usuario</dc:creator>
  <cp:lastModifiedBy>Luffi</cp:lastModifiedBy>
  <cp:revision>5</cp:revision>
  <dcterms:created xsi:type="dcterms:W3CDTF">2013-09-20T19:51:58Z</dcterms:created>
  <dcterms:modified xsi:type="dcterms:W3CDTF">2013-10-13T22:26:54Z</dcterms:modified>
</cp:coreProperties>
</file>