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AD59B-5484-49B9-9B05-D9CD2CAD5C93}" type="datetimeFigureOut">
              <a:rPr lang="es-CO" smtClean="0"/>
              <a:t>10/04/2013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D3EE4-A6CC-4F22-90EF-B3B2AE82200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58941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AD59B-5484-49B9-9B05-D9CD2CAD5C93}" type="datetimeFigureOut">
              <a:rPr lang="es-CO" smtClean="0"/>
              <a:t>10/04/2013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D3EE4-A6CC-4F22-90EF-B3B2AE82200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9805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AD59B-5484-49B9-9B05-D9CD2CAD5C93}" type="datetimeFigureOut">
              <a:rPr lang="es-CO" smtClean="0"/>
              <a:t>10/04/2013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D3EE4-A6CC-4F22-90EF-B3B2AE82200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38483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AD59B-5484-49B9-9B05-D9CD2CAD5C93}" type="datetimeFigureOut">
              <a:rPr lang="es-CO" smtClean="0"/>
              <a:t>10/04/2013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D3EE4-A6CC-4F22-90EF-B3B2AE82200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98430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AD59B-5484-49B9-9B05-D9CD2CAD5C93}" type="datetimeFigureOut">
              <a:rPr lang="es-CO" smtClean="0"/>
              <a:t>10/04/2013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D3EE4-A6CC-4F22-90EF-B3B2AE82200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09458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AD59B-5484-49B9-9B05-D9CD2CAD5C93}" type="datetimeFigureOut">
              <a:rPr lang="es-CO" smtClean="0"/>
              <a:t>10/04/2013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D3EE4-A6CC-4F22-90EF-B3B2AE82200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18537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AD59B-5484-49B9-9B05-D9CD2CAD5C93}" type="datetimeFigureOut">
              <a:rPr lang="es-CO" smtClean="0"/>
              <a:t>10/04/2013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D3EE4-A6CC-4F22-90EF-B3B2AE82200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0545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AD59B-5484-49B9-9B05-D9CD2CAD5C93}" type="datetimeFigureOut">
              <a:rPr lang="es-CO" smtClean="0"/>
              <a:t>10/04/2013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D3EE4-A6CC-4F22-90EF-B3B2AE82200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7767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AD59B-5484-49B9-9B05-D9CD2CAD5C93}" type="datetimeFigureOut">
              <a:rPr lang="es-CO" smtClean="0"/>
              <a:t>10/04/2013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D3EE4-A6CC-4F22-90EF-B3B2AE82200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73914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AD59B-5484-49B9-9B05-D9CD2CAD5C93}" type="datetimeFigureOut">
              <a:rPr lang="es-CO" smtClean="0"/>
              <a:t>10/04/2013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D3EE4-A6CC-4F22-90EF-B3B2AE82200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61061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AD59B-5484-49B9-9B05-D9CD2CAD5C93}" type="datetimeFigureOut">
              <a:rPr lang="es-CO" smtClean="0"/>
              <a:t>10/04/2013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D3EE4-A6CC-4F22-90EF-B3B2AE82200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6498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AD59B-5484-49B9-9B05-D9CD2CAD5C93}" type="datetimeFigureOut">
              <a:rPr lang="es-CO" smtClean="0"/>
              <a:t>10/04/2013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D3EE4-A6CC-4F22-90EF-B3B2AE82200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9483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EL RACIONALISMO</a:t>
            </a:r>
            <a:endParaRPr lang="es-CO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O" dirty="0" smtClean="0"/>
              <a:t>No es el simple uso de la razón (ffia. antigua y medieval)</a:t>
            </a:r>
          </a:p>
          <a:p>
            <a:r>
              <a:rPr lang="es-CO" dirty="0" smtClean="0"/>
              <a:t>Es el sistema que da solamente a la razón la virtud de </a:t>
            </a:r>
            <a:r>
              <a:rPr lang="es-CO" dirty="0" smtClean="0">
                <a:solidFill>
                  <a:srgbClr val="FF0000"/>
                </a:solidFill>
              </a:rPr>
              <a:t>conocer la cosa en si</a:t>
            </a:r>
          </a:p>
          <a:p>
            <a:r>
              <a:rPr lang="es-CO" dirty="0" smtClean="0"/>
              <a:t>Opuesto al empirismo</a:t>
            </a:r>
          </a:p>
          <a:p>
            <a:r>
              <a:rPr lang="es-CO" dirty="0" smtClean="0"/>
              <a:t>Prima la </a:t>
            </a:r>
            <a:r>
              <a:rPr lang="es-CO" dirty="0" smtClean="0">
                <a:solidFill>
                  <a:srgbClr val="FF0000"/>
                </a:solidFill>
              </a:rPr>
              <a:t>razón</a:t>
            </a:r>
            <a:r>
              <a:rPr lang="es-CO" dirty="0" smtClean="0"/>
              <a:t> sobre la voluntad y el sentimiento</a:t>
            </a:r>
          </a:p>
          <a:p>
            <a:r>
              <a:rPr lang="es-CO" dirty="0" smtClean="0"/>
              <a:t>En metafísica es una suplantación de la realidad por el yo pensante 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90021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LA EXISTENCIA DE DIOS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O" dirty="0" smtClean="0"/>
              <a:t>En la mente hay depositadas muchas ideas y entre ellas esta la idea de Dios: una sustancia infinita, eterna, inmutable, independiente y omnisciente, por la cual, yo mismo y todas las cosas existen. </a:t>
            </a:r>
          </a:p>
          <a:p>
            <a:r>
              <a:rPr lang="es-CO" dirty="0" smtClean="0"/>
              <a:t>La idea de Dios es subjetiva y objetiva a la vez, y atestigua que es innata en nosotros, es producida por Dios mismo.</a:t>
            </a:r>
          </a:p>
          <a:p>
            <a:r>
              <a:rPr lang="es-CO" dirty="0" smtClean="0"/>
              <a:t>IDEA= las imágenes de las cosas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957381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3100" dirty="0" smtClean="0"/>
              <a:t>DEMOSTRACIONES</a:t>
            </a:r>
            <a:r>
              <a:rPr lang="es-CO" dirty="0" smtClean="0"/>
              <a:t> </a:t>
            </a:r>
            <a:r>
              <a:rPr lang="es-CO" sz="3100" dirty="0" smtClean="0"/>
              <a:t>DE LA EXISTENCIA DE DIOS</a:t>
            </a:r>
            <a:endParaRPr lang="es-CO" sz="31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CO" dirty="0" smtClean="0"/>
              <a:t>Tal idea, que esta en mi pero que no procede de mi, no puede tener por causa adecuada sino a un ser infinito, es decir, Dios.</a:t>
            </a:r>
          </a:p>
          <a:p>
            <a:r>
              <a:rPr lang="es-CO" dirty="0" smtClean="0"/>
              <a:t>Quien niega a Dios creador, por eso mismo se considera auto producido, y si así fuera, teniendo la idea de un ser perfecto, yo me habría dado todas las perfecciones que encuentro en la idea de Dios, lo cual es contradictorio.</a:t>
            </a:r>
          </a:p>
          <a:p>
            <a:r>
              <a:rPr lang="es-CO" dirty="0" smtClean="0"/>
              <a:t> PRUEBA ONTÓLOGICA: la existencia es parte integrante de la esencia, por lo que no se puede tener la idea (</a:t>
            </a:r>
            <a:r>
              <a:rPr lang="es-CO" dirty="0" smtClean="0">
                <a:solidFill>
                  <a:srgbClr val="FF0000"/>
                </a:solidFill>
              </a:rPr>
              <a:t>esencia</a:t>
            </a:r>
            <a:r>
              <a:rPr lang="es-CO" dirty="0" smtClean="0"/>
              <a:t>) de Dios sin admitir simultáneamente su existencia, del mismo modo que no puede concebirse una montaña sin pensar en el valle.</a:t>
            </a:r>
          </a:p>
          <a:p>
            <a:r>
              <a:rPr lang="es-CO" dirty="0" smtClean="0"/>
              <a:t>La idea de Dios (en el hombre) es como la marca del artesano impresa en su obra, ni siquiera es necesario que esta marca sea algo diferente de la </a:t>
            </a:r>
            <a:r>
              <a:rPr lang="es-CO" smtClean="0"/>
              <a:t>misma obra. </a:t>
            </a:r>
            <a:endParaRPr lang="es-CO" dirty="0" smtClean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1179488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502305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157447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23717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341603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51146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31247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Otros racionalistas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Nicolás Malebranche</a:t>
            </a:r>
          </a:p>
          <a:p>
            <a:r>
              <a:rPr lang="es-CO" dirty="0" smtClean="0"/>
              <a:t>Benito Espinosa</a:t>
            </a:r>
          </a:p>
          <a:p>
            <a:r>
              <a:rPr lang="es-CO" dirty="0" smtClean="0"/>
              <a:t>Godofredo Leibniz</a:t>
            </a:r>
          </a:p>
          <a:p>
            <a:r>
              <a:rPr lang="es-CO" dirty="0" smtClean="0"/>
              <a:t>Christian Wolff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374376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Rene Descartes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CO" dirty="0" smtClean="0"/>
              <a:t>Fundador de la filosofía moderna </a:t>
            </a:r>
          </a:p>
          <a:p>
            <a:r>
              <a:rPr lang="es-CO" dirty="0" smtClean="0"/>
              <a:t>Reformuló </a:t>
            </a:r>
            <a:r>
              <a:rPr lang="es-CO" dirty="0" smtClean="0"/>
              <a:t>el racionalismo</a:t>
            </a:r>
          </a:p>
          <a:p>
            <a:r>
              <a:rPr lang="es-CO" dirty="0" smtClean="0"/>
              <a:t>Origen francés</a:t>
            </a:r>
          </a:p>
          <a:p>
            <a:r>
              <a:rPr lang="es-CO" dirty="0" smtClean="0"/>
              <a:t>Obras:</a:t>
            </a:r>
          </a:p>
          <a:p>
            <a:r>
              <a:rPr lang="es-CO" dirty="0" smtClean="0"/>
              <a:t>Reglas para la guía del entendimiento</a:t>
            </a:r>
          </a:p>
          <a:p>
            <a:r>
              <a:rPr lang="es-CO" dirty="0" smtClean="0"/>
              <a:t>El discurso del método</a:t>
            </a:r>
          </a:p>
          <a:p>
            <a:r>
              <a:rPr lang="es-CO" dirty="0" smtClean="0"/>
              <a:t>Meditaciones metafísicas</a:t>
            </a:r>
          </a:p>
          <a:p>
            <a:r>
              <a:rPr lang="es-CO" dirty="0" smtClean="0"/>
              <a:t>Principios de filosofía</a:t>
            </a:r>
          </a:p>
          <a:p>
            <a:r>
              <a:rPr lang="es-CO" dirty="0" smtClean="0"/>
              <a:t>Pasiones del alma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2882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Algunos pensamientos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dirty="0" smtClean="0"/>
              <a:t>No hay cosa alguna que no sea dudosa</a:t>
            </a:r>
          </a:p>
          <a:p>
            <a:r>
              <a:rPr lang="es-CO" dirty="0" smtClean="0"/>
              <a:t>La lógica tradicional puede ayudar a </a:t>
            </a:r>
            <a:r>
              <a:rPr lang="es-CO" dirty="0" smtClean="0">
                <a:solidFill>
                  <a:srgbClr val="FF0000"/>
                </a:solidFill>
              </a:rPr>
              <a:t>exponer</a:t>
            </a:r>
            <a:r>
              <a:rPr lang="es-CO" dirty="0" smtClean="0"/>
              <a:t> la </a:t>
            </a:r>
            <a:r>
              <a:rPr lang="es-CO" dirty="0" smtClean="0">
                <a:solidFill>
                  <a:srgbClr val="FF0000"/>
                </a:solidFill>
              </a:rPr>
              <a:t>verdad</a:t>
            </a:r>
            <a:r>
              <a:rPr lang="es-CO" dirty="0" smtClean="0"/>
              <a:t> pero no a </a:t>
            </a:r>
            <a:r>
              <a:rPr lang="es-CO" dirty="0" smtClean="0">
                <a:solidFill>
                  <a:srgbClr val="FF0000"/>
                </a:solidFill>
              </a:rPr>
              <a:t>conquistarla</a:t>
            </a:r>
          </a:p>
          <a:p>
            <a:r>
              <a:rPr lang="es-CO" dirty="0" smtClean="0"/>
              <a:t>“…buscando instruirme , me parecía que no había obtenido mas provecho que haber descubierto cada vez mas mi ignorancia”</a:t>
            </a:r>
          </a:p>
          <a:p>
            <a:r>
              <a:rPr lang="es-CO" dirty="0" smtClean="0"/>
              <a:t>Falta un nuevo método que ponga </a:t>
            </a:r>
            <a:r>
              <a:rPr lang="es-CO" dirty="0" smtClean="0">
                <a:solidFill>
                  <a:srgbClr val="FF0000"/>
                </a:solidFill>
              </a:rPr>
              <a:t>orden</a:t>
            </a:r>
            <a:r>
              <a:rPr lang="es-CO" dirty="0" smtClean="0"/>
              <a:t>, sea </a:t>
            </a:r>
            <a:r>
              <a:rPr lang="es-CO" dirty="0" smtClean="0">
                <a:solidFill>
                  <a:srgbClr val="FF0000"/>
                </a:solidFill>
              </a:rPr>
              <a:t>heurístico</a:t>
            </a:r>
            <a:r>
              <a:rPr lang="es-CO" dirty="0" smtClean="0"/>
              <a:t> (arte de sostener el discurso) y </a:t>
            </a:r>
            <a:r>
              <a:rPr lang="es-CO" dirty="0" smtClean="0">
                <a:solidFill>
                  <a:srgbClr val="FF0000"/>
                </a:solidFill>
              </a:rPr>
              <a:t>funcional</a:t>
            </a:r>
            <a:r>
              <a:rPr lang="es-CO" dirty="0" smtClean="0"/>
              <a:t>, que se inspire en la </a:t>
            </a:r>
            <a:r>
              <a:rPr lang="es-CO" dirty="0" smtClean="0">
                <a:solidFill>
                  <a:srgbClr val="FF0000"/>
                </a:solidFill>
              </a:rPr>
              <a:t>claridad</a:t>
            </a:r>
            <a:r>
              <a:rPr lang="es-CO" dirty="0" smtClean="0"/>
              <a:t> y el rigor típicos de los procedimientos geométricos.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357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Reglas del método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s-CO" dirty="0" smtClean="0"/>
              <a:t>Evidencia racional: no </a:t>
            </a:r>
            <a:r>
              <a:rPr lang="es-CO" dirty="0" smtClean="0"/>
              <a:t>aceptar nada como </a:t>
            </a:r>
            <a:r>
              <a:rPr lang="es-CO" dirty="0" smtClean="0">
                <a:solidFill>
                  <a:srgbClr val="FF0000"/>
                </a:solidFill>
              </a:rPr>
              <a:t>verdadero</a:t>
            </a:r>
            <a:r>
              <a:rPr lang="es-CO" dirty="0" smtClean="0"/>
              <a:t> que no se sepa es tal con evidencia: claridad y distinción</a:t>
            </a:r>
          </a:p>
          <a:p>
            <a:pPr marL="514350" indent="-514350">
              <a:buFont typeface="+mj-lt"/>
              <a:buAutoNum type="arabicPeriod"/>
            </a:pPr>
            <a:r>
              <a:rPr lang="es-CO" dirty="0" smtClean="0"/>
              <a:t>El análisis: haciendo </a:t>
            </a:r>
            <a:r>
              <a:rPr lang="es-CO" dirty="0" smtClean="0">
                <a:solidFill>
                  <a:srgbClr val="FF0000"/>
                </a:solidFill>
              </a:rPr>
              <a:t>descomposición</a:t>
            </a:r>
            <a:r>
              <a:rPr lang="es-CO" dirty="0" smtClean="0"/>
              <a:t> y </a:t>
            </a:r>
            <a:r>
              <a:rPr lang="es-CO" dirty="0" smtClean="0">
                <a:solidFill>
                  <a:srgbClr val="FF0000"/>
                </a:solidFill>
              </a:rPr>
              <a:t>composición</a:t>
            </a:r>
            <a:r>
              <a:rPr lang="es-CO" dirty="0" smtClean="0"/>
              <a:t> en partes elementales: dividir cada problema que se va  a estudiar en tantas partes menores en cuanto sea posible y necesario para resolverlo, hacer de lo complejo algo simple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8597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CO" dirty="0" smtClean="0"/>
              <a:t>3. La síntesis: parte de elementos </a:t>
            </a:r>
            <a:r>
              <a:rPr lang="es-CO" dirty="0" smtClean="0">
                <a:solidFill>
                  <a:srgbClr val="FF0000"/>
                </a:solidFill>
              </a:rPr>
              <a:t>absolutos</a:t>
            </a:r>
            <a:r>
              <a:rPr lang="es-CO" dirty="0" smtClean="0"/>
              <a:t> o universales y no dependientes, hacia elementos </a:t>
            </a:r>
            <a:r>
              <a:rPr lang="es-CO" dirty="0" smtClean="0">
                <a:solidFill>
                  <a:srgbClr val="FF0000"/>
                </a:solidFill>
              </a:rPr>
              <a:t>relativos</a:t>
            </a:r>
            <a:r>
              <a:rPr lang="es-CO" dirty="0" smtClean="0"/>
              <a:t> o dependientes dando lugar a nexos coherentes encadenados; conducir con orden los pensamientos partiendo desde los mas simples hasta los mas complejos</a:t>
            </a:r>
          </a:p>
          <a:p>
            <a:pPr marL="0" indent="0">
              <a:buNone/>
            </a:pPr>
            <a:r>
              <a:rPr lang="es-CO" dirty="0" smtClean="0"/>
              <a:t>4. El control: haciendo </a:t>
            </a:r>
            <a:r>
              <a:rPr lang="es-CO" dirty="0" smtClean="0">
                <a:solidFill>
                  <a:srgbClr val="FF0000"/>
                </a:solidFill>
              </a:rPr>
              <a:t>enumeraciones </a:t>
            </a:r>
            <a:r>
              <a:rPr lang="es-CO" dirty="0" smtClean="0"/>
              <a:t>tan completas y revisiones tan generales que se este seguro que no se ha omitido nada</a:t>
            </a:r>
          </a:p>
          <a:p>
            <a:pPr marL="0" indent="0">
              <a:buNone/>
            </a:pPr>
            <a:r>
              <a:rPr lang="es-CO" dirty="0" smtClean="0"/>
              <a:t>NOTA: dichas reglas son el modelo del saber, dado que la </a:t>
            </a:r>
            <a:r>
              <a:rPr lang="es-CO" dirty="0" smtClean="0">
                <a:solidFill>
                  <a:srgbClr val="FF0000"/>
                </a:solidFill>
              </a:rPr>
              <a:t>CLARIDAD</a:t>
            </a:r>
            <a:r>
              <a:rPr lang="es-CO" dirty="0" smtClean="0"/>
              <a:t> y la </a:t>
            </a:r>
            <a:r>
              <a:rPr lang="es-CO" dirty="0" smtClean="0">
                <a:solidFill>
                  <a:srgbClr val="FF0000"/>
                </a:solidFill>
              </a:rPr>
              <a:t>DISTINCIÓN</a:t>
            </a:r>
            <a:r>
              <a:rPr lang="es-CO" dirty="0" smtClean="0"/>
              <a:t> nos previenen de posibles equívocos.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9774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r>
              <a:rPr lang="es-CO" dirty="0" smtClean="0"/>
              <a:t>Pienso luego existo (cogito ergo sum) = razonamiento intuitivo</a:t>
            </a:r>
          </a:p>
          <a:p>
            <a:r>
              <a:rPr lang="es-CO" dirty="0" smtClean="0"/>
              <a:t>NOTA: no se trata de decir que solo existe lo que </a:t>
            </a:r>
            <a:r>
              <a:rPr lang="es-CO" dirty="0" smtClean="0">
                <a:solidFill>
                  <a:srgbClr val="FF0000"/>
                </a:solidFill>
              </a:rPr>
              <a:t>piensa</a:t>
            </a:r>
            <a:r>
              <a:rPr lang="es-CO" dirty="0" smtClean="0"/>
              <a:t>, sino de un acto </a:t>
            </a:r>
            <a:r>
              <a:rPr lang="es-CO" dirty="0" smtClean="0">
                <a:solidFill>
                  <a:srgbClr val="FF0000"/>
                </a:solidFill>
              </a:rPr>
              <a:t>intuitivo</a:t>
            </a:r>
            <a:r>
              <a:rPr lang="es-CO" dirty="0" smtClean="0"/>
              <a:t> gracias al cual percibo mi existencia en cuanto pensante.</a:t>
            </a:r>
            <a:endParaRPr lang="es-CO" dirty="0" smtClean="0"/>
          </a:p>
          <a:p>
            <a:endParaRPr lang="es-CO" dirty="0"/>
          </a:p>
          <a:p>
            <a:r>
              <a:rPr lang="es-CO" dirty="0" smtClean="0"/>
              <a:t>LA CLARIDAD: es la </a:t>
            </a:r>
            <a:r>
              <a:rPr lang="es-CO" dirty="0" smtClean="0">
                <a:solidFill>
                  <a:srgbClr val="FF0000"/>
                </a:solidFill>
              </a:rPr>
              <a:t>regla</a:t>
            </a:r>
            <a:r>
              <a:rPr lang="es-CO" dirty="0" smtClean="0"/>
              <a:t> fundamental del conocimiento</a:t>
            </a:r>
          </a:p>
          <a:p>
            <a:r>
              <a:rPr lang="es-CO" dirty="0" smtClean="0"/>
              <a:t>LA INTUICIÓN: es el </a:t>
            </a:r>
            <a:r>
              <a:rPr lang="es-CO" dirty="0" smtClean="0">
                <a:solidFill>
                  <a:srgbClr val="FF0000"/>
                </a:solidFill>
              </a:rPr>
              <a:t>acto fundamental </a:t>
            </a:r>
            <a:r>
              <a:rPr lang="es-CO" dirty="0" smtClean="0"/>
              <a:t>del conocimiento 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79116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LOS DOS TIPOS DE SUSTANCIA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dirty="0" smtClean="0"/>
              <a:t>RES COGITANS: </a:t>
            </a:r>
            <a:r>
              <a:rPr lang="es-CO" dirty="0" smtClean="0">
                <a:solidFill>
                  <a:srgbClr val="FF0000"/>
                </a:solidFill>
              </a:rPr>
              <a:t>sustancia pensante</a:t>
            </a:r>
            <a:r>
              <a:rPr lang="es-CO" dirty="0" smtClean="0"/>
              <a:t>, representa la existencia espiritual del hombre, el alma.</a:t>
            </a:r>
          </a:p>
          <a:p>
            <a:r>
              <a:rPr lang="es-CO" dirty="0" smtClean="0"/>
              <a:t>RES EXTENSA: </a:t>
            </a:r>
            <a:r>
              <a:rPr lang="es-CO" dirty="0" smtClean="0">
                <a:solidFill>
                  <a:srgbClr val="FF0000"/>
                </a:solidFill>
              </a:rPr>
              <a:t>sustancia extensa</a:t>
            </a:r>
            <a:r>
              <a:rPr lang="es-CO" dirty="0" smtClean="0"/>
              <a:t>, es el mundo material en el que esta comprendido el cuerpo humano.</a:t>
            </a:r>
          </a:p>
          <a:p>
            <a:r>
              <a:rPr lang="es-CO" dirty="0" smtClean="0">
                <a:solidFill>
                  <a:srgbClr val="FF0000"/>
                </a:solidFill>
              </a:rPr>
              <a:t>Cogito</a:t>
            </a:r>
            <a:r>
              <a:rPr lang="es-CO" dirty="0" smtClean="0"/>
              <a:t> (pienso) primera certeza que encuentra Descartes</a:t>
            </a:r>
          </a:p>
          <a:p>
            <a:r>
              <a:rPr lang="es-CO" dirty="0" smtClean="0"/>
              <a:t>La filosofía no es mas la ciencia del ser, sino la doctrina del conocimiento: es el </a:t>
            </a:r>
            <a:r>
              <a:rPr lang="es-CO" dirty="0" smtClean="0">
                <a:solidFill>
                  <a:srgbClr val="FF0000"/>
                </a:solidFill>
              </a:rPr>
              <a:t>giro</a:t>
            </a:r>
            <a:r>
              <a:rPr lang="es-CO" dirty="0" smtClean="0"/>
              <a:t> que Descartes le dio a la filosofía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30519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LAS TRES CLASES DE IDEAS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IDEAS INNATAS: están en mi, nacidas junto con mi conciencia</a:t>
            </a:r>
          </a:p>
          <a:p>
            <a:r>
              <a:rPr lang="es-CO" dirty="0" smtClean="0"/>
              <a:t>IDEAS ADVENTICIAS: me llegan de afuera y me remiten a cosas distintas de mi mismo</a:t>
            </a:r>
          </a:p>
          <a:p>
            <a:r>
              <a:rPr lang="es-CO" dirty="0" smtClean="0"/>
              <a:t>IDEAS FACTICIAS: elaboradas por mi mismo</a:t>
            </a:r>
          </a:p>
          <a:p>
            <a:r>
              <a:rPr lang="es-CO" dirty="0" smtClean="0">
                <a:solidFill>
                  <a:srgbClr val="FF0000"/>
                </a:solidFill>
              </a:rPr>
              <a:t>RAZON RECTA</a:t>
            </a:r>
            <a:r>
              <a:rPr lang="es-CO" dirty="0" smtClean="0"/>
              <a:t>: es la cosa mejor distribuida en el mundo, la facultad de juzgar bien y de distinguir lo verdadero de lo falso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391683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769</Words>
  <Application>Microsoft Office PowerPoint</Application>
  <PresentationFormat>Presentación en pantalla (4:3)</PresentationFormat>
  <Paragraphs>56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Tema de Office</vt:lpstr>
      <vt:lpstr>EL RACIONALISMO</vt:lpstr>
      <vt:lpstr>Otros racionalistas</vt:lpstr>
      <vt:lpstr>Rene Descartes</vt:lpstr>
      <vt:lpstr>Algunos pensamientos</vt:lpstr>
      <vt:lpstr>Reglas del método</vt:lpstr>
      <vt:lpstr>Presentación de PowerPoint</vt:lpstr>
      <vt:lpstr>Presentación de PowerPoint</vt:lpstr>
      <vt:lpstr>LOS DOS TIPOS DE SUSTANCIA</vt:lpstr>
      <vt:lpstr>LAS TRES CLASES DE IDEAS</vt:lpstr>
      <vt:lpstr>LA EXISTENCIA DE DIOS</vt:lpstr>
      <vt:lpstr>DEMOSTRACIONES DE LA EXISTENCIA DE DIOS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RACIONALISMO</dc:title>
  <dc:creator>Luffi</dc:creator>
  <cp:lastModifiedBy>DOCENTE</cp:lastModifiedBy>
  <cp:revision>9</cp:revision>
  <dcterms:created xsi:type="dcterms:W3CDTF">2013-04-08T16:21:05Z</dcterms:created>
  <dcterms:modified xsi:type="dcterms:W3CDTF">2013-04-10T19:24:17Z</dcterms:modified>
</cp:coreProperties>
</file>